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8" autoAdjust="0"/>
    <p:restoredTop sz="94660"/>
  </p:normalViewPr>
  <p:slideViewPr>
    <p:cSldViewPr snapToGrid="0">
      <p:cViewPr>
        <p:scale>
          <a:sx n="50" d="100"/>
          <a:sy n="50" d="100"/>
        </p:scale>
        <p:origin x="3796" y="15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0FCE-E008-D094-7C56-08B68AA11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B02AE-061F-9EDC-E07E-A78D23574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DD22-15B1-4A9B-B544-D0C0B3D5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0942E-EDAD-F925-1D60-13AD1F19D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E95D-B718-9B74-0A77-8A31AE66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434D-0B39-2955-896E-16A7085E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EB83B-289A-5D27-DC88-71BF6B551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EFD9-D318-5F3D-A350-124A8CDF0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460B1-3711-2ADA-7FE3-AA88495A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5FFD8-78C2-C5FD-117E-EBECE897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67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30EC5-6051-C970-D702-D2F33534D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14FDC-B10A-B3D7-1580-9FAB0E508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3D876-7B29-D33D-F900-20B99975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27872-9142-F603-CC98-696DF659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8D408-438F-4C5E-1AD9-5765B716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3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9C04-1AB4-71DF-84D1-B1F9EC2A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C691-45BC-8FD6-3E62-BA1FF85DB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05267-53C0-F24A-8FC4-303B5ED1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C2EE-A3A9-3688-E0B2-11983841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96A71-4887-2D68-2BC8-8FABFBB7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7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AF0E-7854-D008-A2D6-FCE0F72F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5DB1D-20AC-E043-57B6-860D48398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B6E31-98C6-37C2-2B08-1B0E785D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6AA8D-C552-EA1F-2699-89B259BD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3C872-3C97-005B-7023-09AF1D71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74EF-B53A-C52D-2D87-C10CFDE2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517B-1260-AD52-A892-73627F3EC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5F51F-1BC6-8BBD-6D36-51C1BACA5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3E46A-D5EE-42E3-67F3-3611C18E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46D73-1EF2-9F3A-956C-C6F96E4A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8ACB8-3E86-AD92-4306-D8F0C878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53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4654-A2F2-622D-59FB-9CC495A4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DCAE-E81F-374C-8C6C-4DFFE3C6C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9AFF5-ABE0-FFA3-1D34-84388B6EE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477EA-9B8C-6D71-386F-5FA23BF28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918F5-CFDF-5CDD-DDB0-B21B11B706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756DD-4333-00EB-F767-F826825D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98C985-99B2-3CB4-AC50-6B3E257A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D921F-41B9-54D4-F6AF-F6AD321C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2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F9A5-E8C2-199B-C338-CC0B6E8D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D268F-D2C5-43E5-66E1-DEAC229D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57BF4-C252-B6D7-91C3-26B006A5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EB2E8-617B-310A-D5BB-A32F12A5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5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35024-A1DB-F678-6B22-048A9712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7A3F9-50B8-60AB-112B-D4B66D82C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2A81B-FDC3-32DE-28F1-CAC0EE99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3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0BAF-FFA2-5015-F0FF-2A99CD15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4AEA-2D93-6DF3-D622-082918019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E2F4-78F8-A8AA-705C-3765421E4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46996-8382-2C09-E3AE-47A92293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11550-6DC7-9BDA-4987-D2C96D2B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A0B53-1BF4-AE59-AA6F-8D2E5782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0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A20A-C6C5-BDBE-8E4C-438EDE90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19594-E6B4-06D3-BE4A-37FDB4A55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15C4B-6124-46BC-C3E5-B30C84956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D7D3F-265E-B682-C14B-67D9048F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465B8-54A7-25F3-2F26-F98506C1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998A-EAF5-C7DD-2494-2754EEDC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305EEE-CB3D-0740-7089-6ACA8CEB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31FB7-CA4C-F2F7-2203-80DF067EE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4B381-747E-E198-8EDD-E0B64E009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C27862-0EBA-4D4B-A7B9-3988F359ED62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AA06-D90A-A4D3-E7AC-46DA184C1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CAED8-BD61-7D5E-A359-DDBE69D20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517CCF-56A2-4638-9C7C-D7C7195A7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3" Type="http://schemas.openxmlformats.org/officeDocument/2006/relationships/image" Target="../media/image2.jpe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eg"/><Relationship Id="rId19" Type="http://schemas.openxmlformats.org/officeDocument/2006/relationships/image" Target="../media/image18.jp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5C359443-04F6-0324-2132-17006FE5F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18"/>
          <a:stretch/>
        </p:blipFill>
        <p:spPr>
          <a:xfrm>
            <a:off x="11553247" y="102778"/>
            <a:ext cx="3262751" cy="2792337"/>
          </a:xfrm>
          <a:prstGeom prst="rect">
            <a:avLst/>
          </a:prstGeom>
        </p:spPr>
      </p:pic>
      <p:pic>
        <p:nvPicPr>
          <p:cNvPr id="9" name="Picture 8" descr="A group of men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7A0DAF18-209F-7FBD-E0D4-A9EF678C5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7"/>
          <a:stretch/>
        </p:blipFill>
        <p:spPr>
          <a:xfrm>
            <a:off x="14815998" y="102778"/>
            <a:ext cx="4528888" cy="2791460"/>
          </a:xfrm>
          <a:prstGeom prst="rect">
            <a:avLst/>
          </a:prstGeom>
        </p:spPr>
      </p:pic>
      <p:pic>
        <p:nvPicPr>
          <p:cNvPr id="11" name="Picture 10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429338A6-D195-D3C4-2C7B-A1070EA3D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2386" r="2515" b="14813"/>
          <a:stretch/>
        </p:blipFill>
        <p:spPr>
          <a:xfrm>
            <a:off x="-9461985" y="103654"/>
            <a:ext cx="4208963" cy="2777790"/>
          </a:xfrm>
          <a:prstGeom prst="rect">
            <a:avLst/>
          </a:prstGeom>
        </p:spPr>
      </p:pic>
      <p:pic>
        <p:nvPicPr>
          <p:cNvPr id="13" name="Picture 12" descr="A group of people standing on a beach&#10;&#10;Description automatically generated">
            <a:extLst>
              <a:ext uri="{FF2B5EF4-FFF2-40B4-BE49-F238E27FC236}">
                <a16:creationId xmlns:a16="http://schemas.microsoft.com/office/drawing/2014/main" id="{09058BCB-8F87-63EB-7FAB-0637FA748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3008" b="11333"/>
          <a:stretch/>
        </p:blipFill>
        <p:spPr>
          <a:xfrm>
            <a:off x="1636447" y="97840"/>
            <a:ext cx="4159505" cy="2785646"/>
          </a:xfrm>
          <a:prstGeom prst="rect">
            <a:avLst/>
          </a:prstGeom>
        </p:spPr>
      </p:pic>
      <p:pic>
        <p:nvPicPr>
          <p:cNvPr id="15" name="Picture 14" descr="A person and child posing for a picture&#10;&#10;Description automatically generated">
            <a:extLst>
              <a:ext uri="{FF2B5EF4-FFF2-40B4-BE49-F238E27FC236}">
                <a16:creationId xmlns:a16="http://schemas.microsoft.com/office/drawing/2014/main" id="{D19AABC6-8A91-0FE1-6671-211275422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13073" r="7883" b="11132"/>
          <a:stretch/>
        </p:blipFill>
        <p:spPr>
          <a:xfrm>
            <a:off x="9508976" y="102779"/>
            <a:ext cx="2044272" cy="2791460"/>
          </a:xfrm>
          <a:prstGeom prst="rect">
            <a:avLst/>
          </a:prstGeom>
        </p:spPr>
      </p:pic>
      <p:pic>
        <p:nvPicPr>
          <p:cNvPr id="17" name="Picture 1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4BCC1EC-70D9-6ACD-90E2-8BAFA916B5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21514" r="7560"/>
          <a:stretch/>
        </p:blipFill>
        <p:spPr>
          <a:xfrm rot="10800000">
            <a:off x="-5253022" y="103655"/>
            <a:ext cx="3737344" cy="2777789"/>
          </a:xfrm>
          <a:prstGeom prst="rect">
            <a:avLst/>
          </a:prstGeom>
        </p:spPr>
      </p:pic>
      <p:pic>
        <p:nvPicPr>
          <p:cNvPr id="19" name="Picture 18" descr="A group of people standing on a track&#10;&#10;Description automatically generated">
            <a:extLst>
              <a:ext uri="{FF2B5EF4-FFF2-40B4-BE49-F238E27FC236}">
                <a16:creationId xmlns:a16="http://schemas.microsoft.com/office/drawing/2014/main" id="{B5F32578-059B-DD9E-A7E6-830382627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0" r="14470"/>
          <a:stretch/>
        </p:blipFill>
        <p:spPr>
          <a:xfrm>
            <a:off x="-11971269" y="97839"/>
            <a:ext cx="2509284" cy="2777791"/>
          </a:xfrm>
          <a:prstGeom prst="rect">
            <a:avLst/>
          </a:prstGeom>
        </p:spPr>
      </p:pic>
      <p:pic>
        <p:nvPicPr>
          <p:cNvPr id="7" name="Picture 6" descr="A person and person in a car with a baby in the back seat&#10;&#10;Description automatically generated">
            <a:extLst>
              <a:ext uri="{FF2B5EF4-FFF2-40B4-BE49-F238E27FC236}">
                <a16:creationId xmlns:a16="http://schemas.microsoft.com/office/drawing/2014/main" id="{6EE0631D-9302-B321-961B-3C58F5B413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4" b="6692"/>
          <a:stretch/>
        </p:blipFill>
        <p:spPr>
          <a:xfrm>
            <a:off x="18921333" y="3563101"/>
            <a:ext cx="4552712" cy="2779902"/>
          </a:xfrm>
          <a:prstGeom prst="rect">
            <a:avLst/>
          </a:prstGeom>
        </p:spPr>
      </p:pic>
      <p:pic>
        <p:nvPicPr>
          <p:cNvPr id="3" name="Picture 2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21C2B5B0-BCD3-0F7C-0DFC-DB7C9AA552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/>
          <a:stretch/>
        </p:blipFill>
        <p:spPr>
          <a:xfrm rot="10800000">
            <a:off x="-1539998" y="97839"/>
            <a:ext cx="3176444" cy="2777789"/>
          </a:xfrm>
          <a:prstGeom prst="rect">
            <a:avLst/>
          </a:prstGeom>
        </p:spPr>
      </p:pic>
      <p:pic>
        <p:nvPicPr>
          <p:cNvPr id="6" name="Picture 5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91CBAAF8-B64B-73C5-91E2-6CD906A4D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" b="12407"/>
          <a:stretch/>
        </p:blipFill>
        <p:spPr>
          <a:xfrm>
            <a:off x="19344886" y="97839"/>
            <a:ext cx="4347847" cy="2777791"/>
          </a:xfrm>
          <a:prstGeom prst="rect">
            <a:avLst/>
          </a:prstGeom>
        </p:spPr>
      </p:pic>
      <p:pic>
        <p:nvPicPr>
          <p:cNvPr id="10" name="Picture 9" descr="A group of people in a car&#10;&#10;Description automatically generated">
            <a:extLst>
              <a:ext uri="{FF2B5EF4-FFF2-40B4-BE49-F238E27FC236}">
                <a16:creationId xmlns:a16="http://schemas.microsoft.com/office/drawing/2014/main" id="{1F41833D-4234-9D20-F20A-355B5D3C7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5952" y="103655"/>
            <a:ext cx="3713024" cy="2784768"/>
          </a:xfrm>
          <a:prstGeom prst="rect">
            <a:avLst/>
          </a:prstGeom>
        </p:spPr>
      </p:pic>
      <p:pic>
        <p:nvPicPr>
          <p:cNvPr id="14" name="Picture 1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68E9F71-40AA-3B06-0C05-8CC16C3390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3" r="8233" b="10240"/>
          <a:stretch/>
        </p:blipFill>
        <p:spPr>
          <a:xfrm>
            <a:off x="-4211871" y="3536997"/>
            <a:ext cx="2653353" cy="2791460"/>
          </a:xfrm>
          <a:prstGeom prst="rect">
            <a:avLst/>
          </a:prstGeom>
        </p:spPr>
      </p:pic>
      <p:pic>
        <p:nvPicPr>
          <p:cNvPr id="18" name="Picture 17" descr="A group of people standing in snow&#10;&#10;Description automatically generated">
            <a:extLst>
              <a:ext uri="{FF2B5EF4-FFF2-40B4-BE49-F238E27FC236}">
                <a16:creationId xmlns:a16="http://schemas.microsoft.com/office/drawing/2014/main" id="{5FB29DE5-FC60-6014-CB43-2E5C0F1B61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9" r="20445"/>
          <a:stretch/>
        </p:blipFill>
        <p:spPr>
          <a:xfrm>
            <a:off x="4125611" y="3558557"/>
            <a:ext cx="3367389" cy="2777791"/>
          </a:xfrm>
          <a:prstGeom prst="rect">
            <a:avLst/>
          </a:prstGeom>
        </p:spPr>
      </p:pic>
      <p:pic>
        <p:nvPicPr>
          <p:cNvPr id="22" name="Picture 21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E0F730F-D7D9-1CDD-3572-8BE4935351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2"/>
          <a:stretch/>
        </p:blipFill>
        <p:spPr>
          <a:xfrm>
            <a:off x="1247732" y="3550667"/>
            <a:ext cx="2877879" cy="2791460"/>
          </a:xfrm>
          <a:prstGeom prst="rect">
            <a:avLst/>
          </a:prstGeom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5DB02500-2C4D-A9D0-1ECA-477F4F60C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 r="7514" b="5896"/>
          <a:stretch/>
        </p:blipFill>
        <p:spPr bwMode="auto">
          <a:xfrm>
            <a:off x="12284230" y="3559434"/>
            <a:ext cx="4232824" cy="27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erson and child sitting on a couch&#10;&#10;Description automatically generated">
            <a:extLst>
              <a:ext uri="{FF2B5EF4-FFF2-40B4-BE49-F238E27FC236}">
                <a16:creationId xmlns:a16="http://schemas.microsoft.com/office/drawing/2014/main" id="{B9D850C9-CB00-F894-52BE-1E0683B6A4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7793"/>
          <a:stretch/>
        </p:blipFill>
        <p:spPr>
          <a:xfrm>
            <a:off x="16517054" y="3558557"/>
            <a:ext cx="2404279" cy="2777790"/>
          </a:xfrm>
          <a:prstGeom prst="rect">
            <a:avLst/>
          </a:prstGeom>
        </p:spPr>
      </p:pic>
      <p:pic>
        <p:nvPicPr>
          <p:cNvPr id="26" name="Picture 25" descr="A group of people sitting around a table playing board games&#10;&#10;Description automatically generated">
            <a:extLst>
              <a:ext uri="{FF2B5EF4-FFF2-40B4-BE49-F238E27FC236}">
                <a16:creationId xmlns:a16="http://schemas.microsoft.com/office/drawing/2014/main" id="{8C5E9242-1F88-72E1-C5D1-601B35D895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0" b="22407"/>
          <a:stretch/>
        </p:blipFill>
        <p:spPr>
          <a:xfrm>
            <a:off x="-8173523" y="3524190"/>
            <a:ext cx="3961652" cy="2797611"/>
          </a:xfrm>
          <a:prstGeom prst="rect">
            <a:avLst/>
          </a:prstGeom>
        </p:spPr>
      </p:pic>
      <p:pic>
        <p:nvPicPr>
          <p:cNvPr id="28" name="Picture 2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824C1F00-3A76-96E9-855B-854D394298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9"/>
          <a:stretch/>
        </p:blipFill>
        <p:spPr>
          <a:xfrm>
            <a:off x="-11971269" y="3544011"/>
            <a:ext cx="3797746" cy="2791461"/>
          </a:xfrm>
          <a:prstGeom prst="rect">
            <a:avLst/>
          </a:prstGeom>
        </p:spPr>
      </p:pic>
      <p:pic>
        <p:nvPicPr>
          <p:cNvPr id="30" name="Picture 29" descr="A person holding a piece of meat&#10;&#10;Description automatically generated">
            <a:extLst>
              <a:ext uri="{FF2B5EF4-FFF2-40B4-BE49-F238E27FC236}">
                <a16:creationId xmlns:a16="http://schemas.microsoft.com/office/drawing/2014/main" id="{EA4C923D-7440-D3C5-5ED3-96AE893AF7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10"/>
          <a:stretch/>
        </p:blipFill>
        <p:spPr>
          <a:xfrm>
            <a:off x="-1515679" y="3544011"/>
            <a:ext cx="2763411" cy="2777789"/>
          </a:xfrm>
          <a:prstGeom prst="rect">
            <a:avLst/>
          </a:prstGeom>
        </p:spPr>
      </p:pic>
      <p:pic>
        <p:nvPicPr>
          <p:cNvPr id="32" name="Picture 31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D9FC9D9F-AD9F-EB2F-7FAA-AE59599C89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6481"/>
          <a:stretch/>
        </p:blipFill>
        <p:spPr>
          <a:xfrm>
            <a:off x="7493000" y="3561372"/>
            <a:ext cx="4791230" cy="27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92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Kelley</dc:creator>
  <cp:lastModifiedBy>Brandon Kelley</cp:lastModifiedBy>
  <cp:revision>2</cp:revision>
  <dcterms:created xsi:type="dcterms:W3CDTF">2025-01-11T17:31:41Z</dcterms:created>
  <dcterms:modified xsi:type="dcterms:W3CDTF">2025-01-12T19:00:39Z</dcterms:modified>
</cp:coreProperties>
</file>